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890" autoAdjust="0"/>
    <p:restoredTop sz="95200" autoAdjust="0"/>
  </p:normalViewPr>
  <p:slideViewPr>
    <p:cSldViewPr>
      <p:cViewPr varScale="1">
        <p:scale>
          <a:sx n="72" d="100"/>
          <a:sy n="72" d="100"/>
        </p:scale>
        <p:origin x="68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266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50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657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11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5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634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176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6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11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0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25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59A80-88B1-451B-A9B8-F071C7046AD2}" type="datetimeFigureOut">
              <a:rPr lang="ru-RU" smtClean="0"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A8144-DB3A-4D24-B2E5-EB662BA99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9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1"/>
          <p:cNvSpPr txBox="1">
            <a:spLocks noChangeArrowheads="1"/>
          </p:cNvSpPr>
          <p:nvPr/>
        </p:nvSpPr>
        <p:spPr bwMode="auto">
          <a:xfrm>
            <a:off x="5868144" y="188640"/>
            <a:ext cx="2880320" cy="73909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Приложение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к постановлению Администрации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города Костромы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«____» ______________ _____ года № «_____»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D:\РАБОТА\КОМИССИИ_мои\ПС 90_10.05.2017\Для Думы ПС 90 на 10.05.2017\Приложения\СПОЗУ_ул. Базовая, 6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" y="927730"/>
            <a:ext cx="9144000" cy="596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00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е 1"/>
          <p:cNvSpPr txBox="1">
            <a:spLocks noChangeArrowheads="1"/>
          </p:cNvSpPr>
          <p:nvPr/>
        </p:nvSpPr>
        <p:spPr bwMode="auto">
          <a:xfrm>
            <a:off x="5868144" y="188640"/>
            <a:ext cx="2880320" cy="739090"/>
          </a:xfrm>
          <a:prstGeom prst="rect">
            <a:avLst/>
          </a:prstGeom>
          <a:noFill/>
          <a:ln>
            <a:noFill/>
          </a:ln>
          <a:extLst/>
        </p:spPr>
        <p:txBody>
          <a:bodyPr rot="0" vert="horz" wrap="square" lIns="0" tIns="0" rIns="0" bIns="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Приложение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к постановлению Администрации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города Костромы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000" dirty="0">
                <a:effectLst/>
                <a:latin typeface="Times New Roman"/>
                <a:ea typeface="Times New Roman"/>
              </a:rPr>
              <a:t>«____» ______________ _____ года № «_____»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300" dirty="0">
                <a:effectLst/>
                <a:latin typeface="Times New Roman"/>
                <a:ea typeface="Times New Roman"/>
              </a:rPr>
              <a:t> </a:t>
            </a:r>
            <a:endParaRPr lang="ru-RU" sz="1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D:\РАБОТА\КОМИССИИ_мои\ПС 90_10.05.2017\Для Думы ПС 90 на 10.05.2017\Приложения\СПОЗУ_ул. Смирнова Юрия, 36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7730"/>
            <a:ext cx="9144000" cy="59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6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24</Words>
  <Application>Microsoft Office PowerPoint</Application>
  <PresentationFormat>Экран (4:3)</PresentationFormat>
  <Paragraphs>96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Морозова Евгения Павловна</dc:creator>
  <cp:lastModifiedBy>Сергей Морозов</cp:lastModifiedBy>
  <cp:revision>64</cp:revision>
  <cp:lastPrinted>2017-04-11T08:16:55Z</cp:lastPrinted>
  <dcterms:created xsi:type="dcterms:W3CDTF">2015-12-01T11:24:31Z</dcterms:created>
  <dcterms:modified xsi:type="dcterms:W3CDTF">2017-04-11T08:17:37Z</dcterms:modified>
</cp:coreProperties>
</file>